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5"/>
  </p:notesMasterIdLst>
  <p:sldIdLst>
    <p:sldId id="256" r:id="rId2"/>
    <p:sldId id="304" r:id="rId3"/>
    <p:sldId id="289" r:id="rId4"/>
    <p:sldId id="263" r:id="rId5"/>
    <p:sldId id="287" r:id="rId6"/>
    <p:sldId id="306" r:id="rId7"/>
    <p:sldId id="307" r:id="rId8"/>
    <p:sldId id="311" r:id="rId9"/>
    <p:sldId id="299" r:id="rId10"/>
    <p:sldId id="309" r:id="rId11"/>
    <p:sldId id="312" r:id="rId12"/>
    <p:sldId id="31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75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34" autoAdjust="0"/>
    <p:restoredTop sz="79363" autoAdjust="0"/>
  </p:normalViewPr>
  <p:slideViewPr>
    <p:cSldViewPr snapToGrid="0">
      <p:cViewPr varScale="1">
        <p:scale>
          <a:sx n="89" d="100"/>
          <a:sy n="89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4614-AA30-469E-BC10-D23503DD93E2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054B8-30C5-4EC0-84CE-954A4532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4B8-30C5-4EC0-84CE-954A4532E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2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6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2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7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7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2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6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4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1E68167-7BDB-4850-8B4F-CEFB0EAE891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87355F6-41B9-4824-9EDB-9CF33C2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649370F-6296-6D43-89F8-EE5983A88FD5}"/>
              </a:ext>
            </a:extLst>
          </p:cNvPr>
          <p:cNvSpPr/>
          <p:nvPr/>
        </p:nvSpPr>
        <p:spPr>
          <a:xfrm>
            <a:off x="2184176" y="4413491"/>
            <a:ext cx="2121572" cy="1114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07" y="1100515"/>
            <a:ext cx="5340954" cy="15586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Ancient </a:t>
            </a:r>
            <a:r>
              <a:rPr lang="en-US" sz="49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sedDNA</a:t>
            </a:r>
            <a: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Detect Moose </a:t>
            </a:r>
            <a:b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Arrival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78" y="3172442"/>
            <a:ext cx="5065348" cy="1133901"/>
          </a:xfrm>
        </p:spPr>
        <p:txBody>
          <a:bodyPr>
            <a:normAutofit fontScale="92500"/>
          </a:bodyPr>
          <a:lstStyle/>
          <a:p>
            <a:pPr algn="l" font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Samantha N.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Hershauer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Colin J. Sobek, Carol L. Chambers,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Viacheslav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Fofanov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Darrell S. Kaufman, Faith M. Walker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21313" y="20274"/>
            <a:ext cx="10543541" cy="1084912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39700" h="139700" prst="divot"/>
          </a:sp3d>
        </p:spPr>
        <p:txBody>
          <a:bodyPr wrap="square" lIns="68580" tIns="34290" rIns="68580" bIns="3429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tx2">
                    <a:lumMod val="75000"/>
                  </a:schemeClr>
                </a:solidFill>
              </a:rPr>
              <a:t>Moose on the Loose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6" y="4413492"/>
            <a:ext cx="2142426" cy="1114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0" y="5746572"/>
            <a:ext cx="2072025" cy="10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6D4387-E5EE-5845-94D7-8BC32499E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04" y="1346515"/>
            <a:ext cx="2526976" cy="252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95" y="1100515"/>
            <a:ext cx="3419992" cy="3363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CDE29-5229-7047-9586-83FB46EBE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34" y="5435660"/>
            <a:ext cx="1630596" cy="1318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50" y="5131250"/>
            <a:ext cx="1214858" cy="162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" y="4435821"/>
            <a:ext cx="1695213" cy="12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3056D-9827-8242-B456-7694FB5FBEC6}"/>
              </a:ext>
            </a:extLst>
          </p:cNvPr>
          <p:cNvSpPr/>
          <p:nvPr/>
        </p:nvSpPr>
        <p:spPr>
          <a:xfrm>
            <a:off x="1174874" y="0"/>
            <a:ext cx="6688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Applying to Sediment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5" b="7302"/>
          <a:stretch/>
        </p:blipFill>
        <p:spPr>
          <a:xfrm>
            <a:off x="1174874" y="5378947"/>
            <a:ext cx="6972674" cy="1342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21921" r="-229" b="51613"/>
          <a:stretch/>
        </p:blipFill>
        <p:spPr>
          <a:xfrm>
            <a:off x="1174874" y="3928780"/>
            <a:ext cx="6972674" cy="139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0" b="11580"/>
          <a:stretch/>
        </p:blipFill>
        <p:spPr>
          <a:xfrm>
            <a:off x="1174874" y="2413403"/>
            <a:ext cx="6972674" cy="145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b="60128"/>
          <a:stretch/>
        </p:blipFill>
        <p:spPr>
          <a:xfrm>
            <a:off x="1174874" y="923330"/>
            <a:ext cx="6972674" cy="1426895"/>
          </a:xfrm>
          <a:prstGeom prst="rect">
            <a:avLst/>
          </a:prstGeom>
        </p:spPr>
      </p:pic>
      <p:sp>
        <p:nvSpPr>
          <p:cNvPr id="8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1648086" y="1425732"/>
            <a:ext cx="1009752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2766556" y="1425732"/>
            <a:ext cx="1009750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6524205" y="1425731"/>
            <a:ext cx="1009750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2826308" y="2937832"/>
            <a:ext cx="986747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2770699" y="4428368"/>
            <a:ext cx="962194" cy="440571"/>
          </a:xfrm>
          <a:prstGeom prst="flowChartAlternateProcess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5400000">
            <a:off x="2338130" y="5829828"/>
            <a:ext cx="985460" cy="440571"/>
          </a:xfrm>
          <a:prstGeom prst="flowChartAlternateProcess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87" y="1319577"/>
            <a:ext cx="1974320" cy="5050971"/>
          </a:xfrm>
          <a:prstGeom prst="rect">
            <a:avLst/>
          </a:prstGeom>
        </p:spPr>
      </p:pic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1205410" y="2437840"/>
            <a:ext cx="2403343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1205409" y="2878412"/>
            <a:ext cx="2403343" cy="44057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1205406" y="3688580"/>
            <a:ext cx="2403343" cy="400049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1205404" y="4536305"/>
            <a:ext cx="2403343" cy="362491"/>
          </a:xfrm>
          <a:prstGeom prst="flowChartAlternateProcess">
            <a:avLst/>
          </a:prstGeom>
          <a:noFill/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1" b="33581"/>
          <a:stretch/>
        </p:blipFill>
        <p:spPr>
          <a:xfrm>
            <a:off x="5858826" y="1344700"/>
            <a:ext cx="1830445" cy="5025848"/>
          </a:xfrm>
          <a:prstGeom prst="rect">
            <a:avLst/>
          </a:prstGeom>
        </p:spPr>
      </p:pic>
      <p:sp>
        <p:nvSpPr>
          <p:cNvPr id="14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5732077" y="2444682"/>
            <a:ext cx="2403343" cy="264762"/>
          </a:xfrm>
          <a:prstGeom prst="flowChartAlternateProcess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lternate Process 3">
            <a:extLst>
              <a:ext uri="{FF2B5EF4-FFF2-40B4-BE49-F238E27FC236}">
                <a16:creationId xmlns:a16="http://schemas.microsoft.com/office/drawing/2014/main" id="{A1EE7C9F-E11E-2C4B-8D32-99759ADE0FC9}"/>
              </a:ext>
            </a:extLst>
          </p:cNvPr>
          <p:cNvSpPr/>
          <p:nvPr/>
        </p:nvSpPr>
        <p:spPr>
          <a:xfrm rot="10800000">
            <a:off x="5732074" y="4232638"/>
            <a:ext cx="2403343" cy="226336"/>
          </a:xfrm>
          <a:prstGeom prst="flowChartAlternateProcess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43056D-9827-8242-B456-7694FB5FBEC6}"/>
              </a:ext>
            </a:extLst>
          </p:cNvPr>
          <p:cNvSpPr/>
          <p:nvPr/>
        </p:nvSpPr>
        <p:spPr>
          <a:xfrm>
            <a:off x="5833924" y="42758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43056D-9827-8242-B456-7694FB5FBEC6}"/>
              </a:ext>
            </a:extLst>
          </p:cNvPr>
          <p:cNvSpPr/>
          <p:nvPr/>
        </p:nvSpPr>
        <p:spPr>
          <a:xfrm>
            <a:off x="1308857" y="42758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1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761" y="4532884"/>
            <a:ext cx="73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1929" y="416355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 cm</a:t>
            </a:r>
          </a:p>
        </p:txBody>
      </p:sp>
    </p:spTree>
    <p:extLst>
      <p:ext uri="{BB962C8B-B14F-4D97-AF65-F5344CB8AC3E}">
        <p14:creationId xmlns:p14="http://schemas.microsoft.com/office/powerpoint/2010/main" val="336817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469">
            <a:off x="5032961" y="3003663"/>
            <a:ext cx="1386165" cy="2772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96">
            <a:off x="6560452" y="2955500"/>
            <a:ext cx="1386165" cy="2772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3E1B22-6D13-8B46-80E0-D74FEE558517}"/>
              </a:ext>
            </a:extLst>
          </p:cNvPr>
          <p:cNvSpPr/>
          <p:nvPr/>
        </p:nvSpPr>
        <p:spPr>
          <a:xfrm>
            <a:off x="536087" y="101356"/>
            <a:ext cx="78678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Future Direction and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8" y="2086593"/>
            <a:ext cx="3956015" cy="2562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14" y="4212772"/>
            <a:ext cx="5290456" cy="2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0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084" y="405430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0EA20-F772-E840-9401-15C1DC3D017C}"/>
              </a:ext>
            </a:extLst>
          </p:cNvPr>
          <p:cNvSpPr txBox="1"/>
          <p:nvPr/>
        </p:nvSpPr>
        <p:spPr>
          <a:xfrm>
            <a:off x="292463" y="1421093"/>
            <a:ext cx="7037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Bat Ecology and Genetics Lab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NASA Space Grant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Hooper Undergraduate Research Award (HURA)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Bilby Research Center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Translational Genomics Research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Institute (</a:t>
            </a:r>
            <a:r>
              <a:rPr lang="en-US" sz="2400" dirty="0" err="1">
                <a:solidFill>
                  <a:schemeClr val="bg1"/>
                </a:solidFill>
              </a:rPr>
              <a:t>TGen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5D60A-21CE-E049-925D-FC72DB73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1" y="2472558"/>
            <a:ext cx="4001689" cy="399104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2B3F5-0ADA-6F4E-B1B9-D36DC85EBA28}"/>
              </a:ext>
            </a:extLst>
          </p:cNvPr>
          <p:cNvCxnSpPr/>
          <p:nvPr/>
        </p:nvCxnSpPr>
        <p:spPr>
          <a:xfrm>
            <a:off x="482600" y="4078234"/>
            <a:ext cx="5270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5A0CB8-889C-F547-B3B9-82D555DD4A97}"/>
              </a:ext>
            </a:extLst>
          </p:cNvPr>
          <p:cNvSpPr txBox="1"/>
          <p:nvPr/>
        </p:nvSpPr>
        <p:spPr>
          <a:xfrm>
            <a:off x="482600" y="4468081"/>
            <a:ext cx="5524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 Info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nau.edu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ancientDNA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snh248@nau.edu (my e-mail)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Faith.Walker@nau.edu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6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9282A6-A143-8D4C-B99F-476CD45A2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92" y="-349518"/>
            <a:ext cx="9882784" cy="75570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60FE6-BE1F-0640-BFD0-AF1A6CC39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58596">
            <a:off x="2790991" y="1999148"/>
            <a:ext cx="5409515" cy="39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10152" y="-971972"/>
            <a:ext cx="13231454" cy="7575147"/>
            <a:chOff x="12403914" y="8035924"/>
            <a:chExt cx="13174072" cy="6686425"/>
          </a:xfrm>
        </p:grpSpPr>
        <p:grpSp>
          <p:nvGrpSpPr>
            <p:cNvPr id="25" name="Group 24"/>
            <p:cNvGrpSpPr/>
            <p:nvPr/>
          </p:nvGrpSpPr>
          <p:grpSpPr>
            <a:xfrm>
              <a:off x="12403914" y="9268936"/>
              <a:ext cx="8052734" cy="5453413"/>
              <a:chOff x="1695449" y="-271621"/>
              <a:chExt cx="9405938" cy="738679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5449" y="-271621"/>
                <a:ext cx="9405938" cy="738679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3123" y="4330835"/>
                <a:ext cx="1048603" cy="1036410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21440025" y="8035924"/>
              <a:ext cx="4137961" cy="62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86725" y="3854115"/>
            <a:ext cx="37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2926" y="39926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Anchorage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12037" y="4920709"/>
            <a:ext cx="487238" cy="4019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4056" y="5251728"/>
            <a:ext cx="218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Kenai Peninsula</a:t>
            </a:r>
          </a:p>
        </p:txBody>
      </p:sp>
    </p:spTree>
    <p:extLst>
      <p:ext uri="{BB962C8B-B14F-4D97-AF65-F5344CB8AC3E}">
        <p14:creationId xmlns:p14="http://schemas.microsoft.com/office/powerpoint/2010/main" val="139997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759AAA-37DE-654D-9042-E1261E9B88D2}"/>
              </a:ext>
            </a:extLst>
          </p:cNvPr>
          <p:cNvSpPr/>
          <p:nvPr/>
        </p:nvSpPr>
        <p:spPr>
          <a:xfrm>
            <a:off x="2131972" y="97135"/>
            <a:ext cx="488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Sediment 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CD1FF-A64E-4C4B-B680-650CE9266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6" y="1206501"/>
            <a:ext cx="8427647" cy="51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30385" y="3550939"/>
            <a:ext cx="4474027" cy="33070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8689" r="37414" b="24035"/>
          <a:stretch/>
        </p:blipFill>
        <p:spPr>
          <a:xfrm>
            <a:off x="930391" y="150073"/>
            <a:ext cx="4474027" cy="3400866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5400000">
            <a:off x="3339489" y="2286701"/>
            <a:ext cx="350287" cy="31497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7140">
            <a:off x="2982548" y="2280969"/>
            <a:ext cx="369708" cy="8754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0391" y="3531366"/>
            <a:ext cx="4474027" cy="3307061"/>
          </a:xfrm>
          <a:prstGeom prst="rect">
            <a:avLst/>
          </a:prstGeom>
          <a:blipFill dpi="0" rotWithShape="1">
            <a:blip r:embed="rId6">
              <a:alphaModFix amt="37000"/>
            </a:blip>
            <a:srcRect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30390" y="3894882"/>
            <a:ext cx="4474027" cy="21771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0389" y="4674885"/>
            <a:ext cx="4474027" cy="21771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0388" y="5689067"/>
            <a:ext cx="4474027" cy="1088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>
            <a:off x="2546028" y="3102440"/>
            <a:ext cx="693018" cy="549722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2224" y="3974092"/>
            <a:ext cx="369708" cy="875489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>
            <a:off x="5464486" y="3127489"/>
            <a:ext cx="968828" cy="348171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4611" y="4607089"/>
            <a:ext cx="291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Older DNA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2258" y="3714169"/>
            <a:ext cx="369708" cy="875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2292" y="3995407"/>
            <a:ext cx="369708" cy="8754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6724" y="3720643"/>
            <a:ext cx="369708" cy="875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2568" y="4738920"/>
            <a:ext cx="369708" cy="8754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7954" y="4787384"/>
            <a:ext cx="369708" cy="875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2736E-2509-EB4C-AAA1-D7CC411CAB51}"/>
              </a:ext>
            </a:extLst>
          </p:cNvPr>
          <p:cNvSpPr txBox="1"/>
          <p:nvPr/>
        </p:nvSpPr>
        <p:spPr>
          <a:xfrm>
            <a:off x="11538" y="34290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CACD9-9FCD-D243-BEE9-11F81D1919AF}"/>
              </a:ext>
            </a:extLst>
          </p:cNvPr>
          <p:cNvSpPr txBox="1"/>
          <p:nvPr/>
        </p:nvSpPr>
        <p:spPr>
          <a:xfrm>
            <a:off x="85807" y="5900683"/>
            <a:ext cx="78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150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22417E-7248-6E45-9BD1-D1663007C58A}"/>
              </a:ext>
            </a:extLst>
          </p:cNvPr>
          <p:cNvCxnSpPr>
            <a:cxnSpLocks/>
          </p:cNvCxnSpPr>
          <p:nvPr/>
        </p:nvCxnSpPr>
        <p:spPr>
          <a:xfrm flipH="1">
            <a:off x="462339" y="3956039"/>
            <a:ext cx="17238" cy="19271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EE834A-5A93-574F-92FD-15F38D0EA855}"/>
              </a:ext>
            </a:extLst>
          </p:cNvPr>
          <p:cNvSpPr txBox="1"/>
          <p:nvPr/>
        </p:nvSpPr>
        <p:spPr>
          <a:xfrm>
            <a:off x="5464486" y="1136828"/>
            <a:ext cx="36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Kenai Peninsula</a:t>
            </a:r>
          </a:p>
        </p:txBody>
      </p:sp>
    </p:spTree>
    <p:extLst>
      <p:ext uri="{BB962C8B-B14F-4D97-AF65-F5344CB8AC3E}">
        <p14:creationId xmlns:p14="http://schemas.microsoft.com/office/powerpoint/2010/main" val="169012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401F2-C374-CD47-B5F3-6B1FD51FBAC6}"/>
              </a:ext>
            </a:extLst>
          </p:cNvPr>
          <p:cNvSpPr/>
          <p:nvPr/>
        </p:nvSpPr>
        <p:spPr>
          <a:xfrm>
            <a:off x="1130352" y="188965"/>
            <a:ext cx="68832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Attempt: 12s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401F2-C374-CD47-B5F3-6B1FD51FBAC6}"/>
              </a:ext>
            </a:extLst>
          </p:cNvPr>
          <p:cNvSpPr/>
          <p:nvPr/>
        </p:nvSpPr>
        <p:spPr>
          <a:xfrm>
            <a:off x="1130352" y="188965"/>
            <a:ext cx="68832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Attempt: 12s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5769" y="1915872"/>
            <a:ext cx="6392460" cy="4132289"/>
            <a:chOff x="1188201" y="96763"/>
            <a:chExt cx="6392460" cy="413228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88201" y="2321169"/>
              <a:ext cx="1617785" cy="17584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62876" y="2321169"/>
              <a:ext cx="1617785" cy="17584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181" y="96763"/>
              <a:ext cx="4000500" cy="41322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509738" y="3494592"/>
            <a:ext cx="1233462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2605" y="4417211"/>
            <a:ext cx="1233462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93554" y="3494592"/>
            <a:ext cx="2950046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93554" y="4645811"/>
            <a:ext cx="2950046" cy="0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43081" y="415786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294" y="2940273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Primers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8641" y="5523852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Moose?</a:t>
            </a:r>
          </a:p>
        </p:txBody>
      </p:sp>
    </p:spTree>
    <p:extLst>
      <p:ext uri="{BB962C8B-B14F-4D97-AF65-F5344CB8AC3E}">
        <p14:creationId xmlns:p14="http://schemas.microsoft.com/office/powerpoint/2010/main" val="265338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7493C8-3E96-A041-9375-67254238C3F0}"/>
              </a:ext>
            </a:extLst>
          </p:cNvPr>
          <p:cNvSpPr/>
          <p:nvPr/>
        </p:nvSpPr>
        <p:spPr>
          <a:xfrm>
            <a:off x="333626" y="188965"/>
            <a:ext cx="84767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Second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Attempt: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CytB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Primers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6A1B119-BA9F-0347-BC95-9B9BAF7C6F69}"/>
              </a:ext>
            </a:extLst>
          </p:cNvPr>
          <p:cNvSpPr/>
          <p:nvPr/>
        </p:nvSpPr>
        <p:spPr>
          <a:xfrm>
            <a:off x="2074985" y="2206453"/>
            <a:ext cx="5503985" cy="4097216"/>
          </a:xfrm>
          <a:prstGeom prst="hear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2CD30-C9AD-864A-8A83-5A73BD0D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7" y="1972681"/>
            <a:ext cx="4708878" cy="46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401F2-C374-CD47-B5F3-6B1FD51FBAC6}"/>
              </a:ext>
            </a:extLst>
          </p:cNvPr>
          <p:cNvSpPr/>
          <p:nvPr/>
        </p:nvSpPr>
        <p:spPr>
          <a:xfrm>
            <a:off x="1580235" y="51998"/>
            <a:ext cx="59239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Primer Creation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65283" y="1458342"/>
            <a:ext cx="6375106" cy="4132289"/>
            <a:chOff x="1188201" y="96763"/>
            <a:chExt cx="6375106" cy="413228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88201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45522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181" y="96763"/>
              <a:ext cx="4000500" cy="413228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65283" y="51998"/>
            <a:ext cx="6375106" cy="4132289"/>
            <a:chOff x="1188201" y="96763"/>
            <a:chExt cx="6375106" cy="4132289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88201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45522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181" y="96763"/>
              <a:ext cx="4000500" cy="41322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365283" y="2864686"/>
            <a:ext cx="6375106" cy="4132289"/>
            <a:chOff x="1188201" y="96763"/>
            <a:chExt cx="6375106" cy="413228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188201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5522" y="2321169"/>
              <a:ext cx="1617785" cy="17584"/>
            </a:xfrm>
            <a:prstGeom prst="line">
              <a:avLst/>
            </a:prstGeom>
            <a:ln w="88900">
              <a:solidFill>
                <a:srgbClr val="D3175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181" y="96763"/>
              <a:ext cx="4000500" cy="4132289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315819" y="5838163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Moose DNA</a:t>
            </a:r>
          </a:p>
        </p:txBody>
      </p:sp>
    </p:spTree>
    <p:extLst>
      <p:ext uri="{BB962C8B-B14F-4D97-AF65-F5344CB8AC3E}">
        <p14:creationId xmlns:p14="http://schemas.microsoft.com/office/powerpoint/2010/main" val="300791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9449" y="1758460"/>
            <a:ext cx="7944339" cy="3094891"/>
            <a:chOff x="689708" y="895838"/>
            <a:chExt cx="7518400" cy="2497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C23326-0F6B-5245-98AA-156B205E8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898"/>
            <a:stretch/>
          </p:blipFill>
          <p:spPr>
            <a:xfrm>
              <a:off x="689708" y="895838"/>
              <a:ext cx="7518400" cy="2497993"/>
            </a:xfrm>
            <a:prstGeom prst="rect">
              <a:avLst/>
            </a:prstGeom>
          </p:spPr>
        </p:pic>
        <p:sp>
          <p:nvSpPr>
            <p:cNvPr id="4" name="Alternate Process 3">
              <a:extLst>
                <a:ext uri="{FF2B5EF4-FFF2-40B4-BE49-F238E27FC236}">
                  <a16:creationId xmlns:a16="http://schemas.microsoft.com/office/drawing/2014/main" id="{A1EE7C9F-E11E-2C4B-8D32-99759ADE0FC9}"/>
                </a:ext>
              </a:extLst>
            </p:cNvPr>
            <p:cNvSpPr/>
            <p:nvPr/>
          </p:nvSpPr>
          <p:spPr>
            <a:xfrm>
              <a:off x="1362808" y="2102338"/>
              <a:ext cx="1511300" cy="355600"/>
            </a:xfrm>
            <a:prstGeom prst="flowChartAlternateProcess">
              <a:avLst/>
            </a:pr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lternate Process 5">
              <a:extLst>
                <a:ext uri="{FF2B5EF4-FFF2-40B4-BE49-F238E27FC236}">
                  <a16:creationId xmlns:a16="http://schemas.microsoft.com/office/drawing/2014/main" id="{6E896254-7338-544A-A727-31FC91670C08}"/>
                </a:ext>
              </a:extLst>
            </p:cNvPr>
            <p:cNvSpPr/>
            <p:nvPr/>
          </p:nvSpPr>
          <p:spPr>
            <a:xfrm>
              <a:off x="3178908" y="2102338"/>
              <a:ext cx="1511300" cy="355600"/>
            </a:xfrm>
            <a:prstGeom prst="flowChartAlternateProcess">
              <a:avLst/>
            </a:pr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lternate Process 6">
              <a:extLst>
                <a:ext uri="{FF2B5EF4-FFF2-40B4-BE49-F238E27FC236}">
                  <a16:creationId xmlns:a16="http://schemas.microsoft.com/office/drawing/2014/main" id="{B4D77C07-8A1E-0746-A6C0-A2C73B47B1BC}"/>
                </a:ext>
              </a:extLst>
            </p:cNvPr>
            <p:cNvSpPr/>
            <p:nvPr/>
          </p:nvSpPr>
          <p:spPr>
            <a:xfrm>
              <a:off x="5083908" y="2102338"/>
              <a:ext cx="1511300" cy="355600"/>
            </a:xfrm>
            <a:prstGeom prst="flowChartAlternateProcess">
              <a:avLst/>
            </a:pr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2E65AB3-4467-244A-9A73-2E37014E7420}"/>
              </a:ext>
            </a:extLst>
          </p:cNvPr>
          <p:cNvSpPr/>
          <p:nvPr/>
        </p:nvSpPr>
        <p:spPr>
          <a:xfrm>
            <a:off x="622334" y="137269"/>
            <a:ext cx="767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Testing with Moose Poop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4" y="3306005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100 </a:t>
            </a:r>
            <a:r>
              <a:rPr lang="en-US" sz="2400" dirty="0" err="1">
                <a:solidFill>
                  <a:schemeClr val="bg1"/>
                </a:solidFill>
              </a:rPr>
              <a:t>bp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002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1848</TotalTime>
  <Words>157</Words>
  <Application>Microsoft Macintosh PowerPoint</Application>
  <PresentationFormat>On-screen Show (4:3)</PresentationFormat>
  <Paragraphs>55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Gothic Std B</vt:lpstr>
      <vt:lpstr>Arial</vt:lpstr>
      <vt:lpstr>Calibri</vt:lpstr>
      <vt:lpstr>Corbel</vt:lpstr>
      <vt:lpstr>Depth</vt:lpstr>
      <vt:lpstr>Using Ancient sedDNA  to Detect Moose  Arrival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Gold in the Old:  Projects of NAU’s Ancient DNA Lab</dc:title>
  <dc:creator>Samantha Hershauer</dc:creator>
  <cp:lastModifiedBy>Samantha Noel Hershauer</cp:lastModifiedBy>
  <cp:revision>375</cp:revision>
  <dcterms:created xsi:type="dcterms:W3CDTF">2019-01-16T20:14:23Z</dcterms:created>
  <dcterms:modified xsi:type="dcterms:W3CDTF">2019-04-02T05:18:48Z</dcterms:modified>
</cp:coreProperties>
</file>